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jpg>
</file>

<file path=ppt/media/image13.jpg>
</file>

<file path=ppt/media/image14.jp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873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177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339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4021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5137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914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3405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570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12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122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519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991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159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004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679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25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D69B32F-BB5F-4B21-B395-09CF8619E4C1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F40780F-C0A0-4630-9007-53000CC87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85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5BF7C-DC05-9AE9-A811-E7227D6413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0293" y="747133"/>
            <a:ext cx="7805853" cy="613316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b="1" i="1" dirty="0">
                <a:solidFill>
                  <a:schemeClr val="accent5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Website on food ordering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8708A-FA04-5FD7-D8A3-B223181EC9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654" y="1483112"/>
            <a:ext cx="4962292" cy="4951142"/>
          </a:xfrm>
        </p:spPr>
        <p:txBody>
          <a:bodyPr>
            <a:normAutofit/>
          </a:bodyPr>
          <a:lstStyle/>
          <a:p>
            <a:pPr algn="l"/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algn="l"/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algn="l"/>
            <a:endParaRPr lang="en-US" sz="2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31 - Ruchira Kadam</a:t>
            </a:r>
          </a:p>
          <a:p>
            <a:pPr algn="l"/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32 -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Sanika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Kamble</a:t>
            </a:r>
            <a:endParaRPr lang="en-US" sz="2000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46 - Shruti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Munot</a:t>
            </a:r>
            <a:endParaRPr lang="en-US" sz="2000" dirty="0">
              <a:solidFill>
                <a:schemeClr val="accent4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8D8BA5-2542-14BF-228D-C6D56C727ED0}"/>
              </a:ext>
            </a:extLst>
          </p:cNvPr>
          <p:cNvSpPr/>
          <p:nvPr/>
        </p:nvSpPr>
        <p:spPr>
          <a:xfrm>
            <a:off x="584043" y="2068550"/>
            <a:ext cx="4572000" cy="47950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accent2">
                    <a:lumMod val="75000"/>
                  </a:schemeClr>
                </a:solidFill>
                <a:latin typeface="Constantia" panose="02030602050306030303" pitchFamily="18" charset="0"/>
              </a:rPr>
              <a:t>“Instant Food for Instant Hunger…”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278A5E-8470-ACC0-9B92-591BDEEE8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946" y="1381899"/>
            <a:ext cx="6141304" cy="4094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00169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98A6C-C0BF-4D7E-69E3-023EC0859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526904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Tools </a:t>
            </a: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have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77BA2-AF31-7E9E-D7D2-8AB02F416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75571"/>
            <a:ext cx="9601196" cy="3400297"/>
          </a:xfrm>
        </p:spPr>
        <p:txBody>
          <a:bodyPr/>
          <a:lstStyle/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r>
              <a:rPr lang="en-US" sz="1800" b="1" dirty="0"/>
              <a:t>            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              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43B92B-83F3-D021-836F-94D6A8511A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979" y="3133493"/>
            <a:ext cx="1419531" cy="15992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4C0B5F-F8E8-0830-4BC6-3AD42E388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656" y="3133493"/>
            <a:ext cx="2435470" cy="148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DEA2CA-A669-F603-2217-EC18F8CD29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8" y="3047995"/>
            <a:ext cx="1612721" cy="168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982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A8762-33B5-B5F0-FCD6-F70027126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1104796"/>
            <a:ext cx="9601196" cy="60134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rgbClr val="FF0000"/>
                </a:solidFill>
                <a:latin typeface="Constantia" panose="02030602050306030303" pitchFamily="18" charset="0"/>
              </a:rPr>
              <a:t>Properties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34DD9-3BD3-5743-6D88-B9B0CB91B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3461" y="2556931"/>
            <a:ext cx="9601196" cy="3318936"/>
          </a:xfrm>
        </p:spPr>
        <p:txBody>
          <a:bodyPr/>
          <a:lstStyle/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Portable Design</a:t>
            </a:r>
          </a:p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headings</a:t>
            </a:r>
          </a:p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 menu for navigation</a:t>
            </a:r>
          </a:p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Strive for consistency by utilizing familiar icons, colors, menu hierarchy</a:t>
            </a: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331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FDE6BC-B086-C5A1-9388-3F71206B3D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77" t="9013" r="1435" b="8744"/>
          <a:stretch/>
        </p:blipFill>
        <p:spPr>
          <a:xfrm>
            <a:off x="2075471" y="1242969"/>
            <a:ext cx="9168676" cy="46054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1B2DC6-6356-8896-EF63-682D9094C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853" y="1651298"/>
            <a:ext cx="2364060" cy="63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700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BE63B-3F7C-95B6-C5FB-88EE14E78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192" y="2169041"/>
            <a:ext cx="3074579" cy="251991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Here we have used different cards displaying special foods items with descriptions.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DD4309-9BF1-B893-B0E0-CE71B0F92B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01" r="2652" b="6275"/>
          <a:stretch/>
        </p:blipFill>
        <p:spPr>
          <a:xfrm>
            <a:off x="3837771" y="1573619"/>
            <a:ext cx="7273254" cy="3636335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987578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FB220-D7E9-FB7A-AA7C-C5FED5DCC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1955" y="947854"/>
            <a:ext cx="3788090" cy="92555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HOW IT WORKS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0C46BD-96C3-8403-86B1-5FFAE2FD8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42" r="4370" b="30691"/>
          <a:stretch/>
        </p:blipFill>
        <p:spPr>
          <a:xfrm>
            <a:off x="1294935" y="2798956"/>
            <a:ext cx="9602130" cy="260938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45050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3DC36-3549-DE13-DECE-16A5540FB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88165" y="2191562"/>
            <a:ext cx="6815669" cy="1515533"/>
          </a:xfrm>
        </p:spPr>
        <p:txBody>
          <a:bodyPr/>
          <a:lstStyle/>
          <a:p>
            <a:r>
              <a:rPr lang="en-IN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171004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141</TotalTime>
  <Words>76</Words>
  <Application>Microsoft Office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Bahnschrift SemiBold</vt:lpstr>
      <vt:lpstr>Constantia</vt:lpstr>
      <vt:lpstr>Garamond</vt:lpstr>
      <vt:lpstr>Segoe UI Black</vt:lpstr>
      <vt:lpstr>Times New Roman</vt:lpstr>
      <vt:lpstr>Organic</vt:lpstr>
      <vt:lpstr>Website on food ordering system</vt:lpstr>
      <vt:lpstr>Tools we have used</vt:lpstr>
      <vt:lpstr>Properties :</vt:lpstr>
      <vt:lpstr>PowerPoint Presentation</vt:lpstr>
      <vt:lpstr>Here we have used different cards displaying special foods items with descriptions.</vt:lpstr>
      <vt:lpstr>HOW IT WORKS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on food ordering system</dc:title>
  <dc:creator>Ruchira Kadam</dc:creator>
  <cp:lastModifiedBy>Sanika Kamble</cp:lastModifiedBy>
  <cp:revision>9</cp:revision>
  <dcterms:created xsi:type="dcterms:W3CDTF">2022-11-07T19:41:51Z</dcterms:created>
  <dcterms:modified xsi:type="dcterms:W3CDTF">2022-11-08T05:53:06Z</dcterms:modified>
</cp:coreProperties>
</file>

<file path=docProps/thumbnail.jpeg>
</file>